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4" r:id="rId2"/>
    <p:sldId id="266" r:id="rId3"/>
    <p:sldId id="265" r:id="rId4"/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1020"/>
  </p:normalViewPr>
  <p:slideViewPr>
    <p:cSldViewPr snapToGrid="0">
      <p:cViewPr varScale="1">
        <p:scale>
          <a:sx n="104" d="100"/>
          <a:sy n="104" d="100"/>
        </p:scale>
        <p:origin x="23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94B6C-7887-E040-A0D2-DED14EBB5D21}" type="datetimeFigureOut">
              <a:rPr lang="en-US" smtClean="0"/>
              <a:t>8/12/22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E2081-63A8-8645-B942-CA4B4B2ED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7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Transaction submit flow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FE08B-8726-E840-B759-4F05BF51F5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462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Legacy SDK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FE08B-8726-E840-B759-4F05BF51F5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37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Fabric Gateway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FE08B-8726-E840-B759-4F05BF51F5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830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Production deployment of Fabric Gateway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FE08B-8726-E840-B759-4F05BF51F5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916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3FE64-C0FF-6AC4-4A70-55A68D51C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BC62FA-8B56-9AF3-24ED-7BA3C2226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8D3D9-A63F-876F-909B-0BA744D67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0D92A-BCAE-060E-D652-D586FB8BF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3D11E-B750-8626-BF32-FD6590D62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91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03159-581C-6E56-F686-A1673215B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3D925A-219F-5643-C8D4-0430CBD94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7F4F9-C97E-24A1-0DAC-261B5247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7DBC-5000-2DD6-8E48-5EA7F4233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2DC7C-DA39-1D34-09B5-E94510F04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099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315E2-6882-F4B6-83F5-7DFB056262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1555D9-1B94-4094-36E6-6BA5C7DAA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436172-C44A-43EA-E96A-ACE0E022C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56215-1DE9-4805-016B-AC31714ED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D3E01-8247-8933-8549-D6768291E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99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529FE-CDFF-0C9C-B96B-2E1A1EC8F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C18A6-1C14-D429-6D1A-6E3ED0973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CD373-084E-A4A0-8E16-A97838A7F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4951E2-39A6-F303-B928-8326C10D0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963A1-1E8E-576F-9607-F8383E94E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7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1FD07-4903-2765-9640-2A514CFC7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E62CD-E248-6FE1-4A2C-AD512D9C0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F26AC-E1B6-AEB6-C3E7-33969B374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9493A-EC3A-DF63-B350-1CB73DCA5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FEB3B-285E-4DA9-17D6-21AE47757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01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9F4E8-EA15-2E39-5E67-A4FBE3B74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63860-4C0D-5620-083E-B34823B42D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D5D07-D68E-5F6A-E04F-A28CEBF1C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5D010-2E46-3F42-73AB-D0F2ED57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D5540-A27E-BD14-09F9-37F4E1E7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7434DE-E1D3-9079-CB1E-FC6522F8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4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D94D-687B-0ADC-0FF0-4E8696A96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EB994-1326-A13B-836E-46EA93D3A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20B585-AABB-D834-459C-E461B54732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66555E-2E54-F579-D8E2-C78EF251E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0C49B4-589E-0062-B221-66521FB642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C0B258-BFE8-D34D-6078-B1F9894E5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AA65DA-8E93-C49D-AF20-B4ED118D8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F4B950-64D4-6FEA-ACA1-F291FD736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9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8D2BB-325A-FF05-15C0-32B14318E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9E12F-8113-A17F-8DC9-39596CE91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6D605D-8455-AF49-AA9E-9E9E37510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85A15D-AD32-776F-72D9-BB93D0F03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8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183B84-54CD-FE70-C159-10E701174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4FF5AD-E347-E306-2495-B838C058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887C7A-29B7-194B-3473-7B2EAB4D4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5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066AE-6E2A-122D-165D-FB4ACF7B5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724E5-6275-05C7-46D5-3D63BCB99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09D24E-E84F-D9C0-AD3D-EA5C53E4B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54C65-8FBF-9E3F-7E2B-F2C71BF18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9E77E8-6505-C48F-3942-6A022AF1A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D81AAD-8282-1CE8-0E14-25BEE628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79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35054-9CC0-CE64-47F2-9D8F42958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A07534-CD5D-FA50-68FC-9EE339600B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4ABD6-BFB4-B2FE-5D03-39B28FD69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5D77A3-7C5A-9774-63B8-DA3581125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837FF-81F6-5DB8-4DD1-8A8C54BC2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22D9AB-43D0-37A8-107A-7CD70B84A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3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6AA19A-10E4-2030-95AD-EBF00FBDA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5598EB-8370-76FA-991C-88404C106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E9209-03B3-0356-ACD5-54CAF687D4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5AEA1-6733-724F-8458-C7F2007300AB}" type="datetimeFigureOut">
              <a:rPr lang="en-US" smtClean="0"/>
              <a:t>8/12/22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A9E3F-42C0-F86D-D174-74CD10E3C7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0822B-0B6F-09E1-81B3-F460B1AFBF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57721-03BE-3143-AD8D-3B0701561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37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426A493E-4618-AA4B-BF43-6B6EB9B82487}"/>
              </a:ext>
            </a:extLst>
          </p:cNvPr>
          <p:cNvSpPr>
            <a:spLocks noChangeAspect="1"/>
          </p:cNvSpPr>
          <p:nvPr/>
        </p:nvSpPr>
        <p:spPr>
          <a:xfrm>
            <a:off x="2812691" y="4452399"/>
            <a:ext cx="1410896" cy="10800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Client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03C3ECA6-066E-3D48-87E4-8D13BA36CBB9}"/>
              </a:ext>
            </a:extLst>
          </p:cNvPr>
          <p:cNvSpPr>
            <a:spLocks noChangeAspect="1"/>
          </p:cNvSpPr>
          <p:nvPr/>
        </p:nvSpPr>
        <p:spPr>
          <a:xfrm>
            <a:off x="8299309" y="1325601"/>
            <a:ext cx="1080000" cy="108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Peer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F70A0A75-ACD7-A54B-8816-FFBD26484B2D}"/>
              </a:ext>
            </a:extLst>
          </p:cNvPr>
          <p:cNvSpPr>
            <a:spLocks noChangeAspect="1"/>
          </p:cNvSpPr>
          <p:nvPr/>
        </p:nvSpPr>
        <p:spPr>
          <a:xfrm>
            <a:off x="8299309" y="4452399"/>
            <a:ext cx="1080000" cy="108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Orderer</a:t>
            </a:r>
            <a:endParaRPr lang="en-US" sz="1600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06D603E-FA4C-AE4C-B48A-D82117AD6809}"/>
              </a:ext>
            </a:extLst>
          </p:cNvPr>
          <p:cNvCxnSpPr>
            <a:cxnSpLocks/>
            <a:stCxn id="13" idx="2"/>
            <a:endCxn id="10" idx="7"/>
          </p:cNvCxnSpPr>
          <p:nvPr/>
        </p:nvCxnSpPr>
        <p:spPr>
          <a:xfrm flipH="1">
            <a:off x="4016966" y="2405601"/>
            <a:ext cx="4822343" cy="2204960"/>
          </a:xfrm>
          <a:prstGeom prst="line">
            <a:avLst/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D19869C-6296-D84F-B60F-6175EF2F912D}"/>
              </a:ext>
            </a:extLst>
          </p:cNvPr>
          <p:cNvCxnSpPr>
            <a:cxnSpLocks/>
            <a:stCxn id="10" idx="6"/>
            <a:endCxn id="16" idx="1"/>
          </p:cNvCxnSpPr>
          <p:nvPr/>
        </p:nvCxnSpPr>
        <p:spPr>
          <a:xfrm>
            <a:off x="4223587" y="4992399"/>
            <a:ext cx="4075722" cy="0"/>
          </a:xfrm>
          <a:prstGeom prst="line">
            <a:avLst/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D21FD99-F3A6-F147-F1F3-B1B14E9E1168}"/>
              </a:ext>
            </a:extLst>
          </p:cNvPr>
          <p:cNvSpPr txBox="1"/>
          <p:nvPr/>
        </p:nvSpPr>
        <p:spPr>
          <a:xfrm>
            <a:off x="5510327" y="1460266"/>
            <a:ext cx="117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Endorse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FCAEBAC-3EBE-51F9-B97C-382DC7EDE56A}"/>
              </a:ext>
            </a:extLst>
          </p:cNvPr>
          <p:cNvSpPr txBox="1"/>
          <p:nvPr/>
        </p:nvSpPr>
        <p:spPr>
          <a:xfrm>
            <a:off x="5510327" y="5028402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Submit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4C38F3A-725F-404B-2DA9-E715A0D6D6A5}"/>
              </a:ext>
            </a:extLst>
          </p:cNvPr>
          <p:cNvCxnSpPr>
            <a:cxnSpLocks/>
            <a:stCxn id="16" idx="0"/>
            <a:endCxn id="13" idx="2"/>
          </p:cNvCxnSpPr>
          <p:nvPr/>
        </p:nvCxnSpPr>
        <p:spPr>
          <a:xfrm flipV="1">
            <a:off x="8839309" y="2405601"/>
            <a:ext cx="0" cy="2046798"/>
          </a:xfrm>
          <a:prstGeom prst="line">
            <a:avLst/>
          </a:prstGeom>
          <a:ln w="38100">
            <a:solidFill>
              <a:schemeClr val="accent6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E95C9B42-A66D-7720-CC3A-3D15B5C58600}"/>
              </a:ext>
            </a:extLst>
          </p:cNvPr>
          <p:cNvSpPr txBox="1"/>
          <p:nvPr/>
        </p:nvSpPr>
        <p:spPr>
          <a:xfrm>
            <a:off x="8950181" y="3051744"/>
            <a:ext cx="1382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3. Distribute</a:t>
            </a:r>
          </a:p>
        </p:txBody>
      </p:sp>
      <p:cxnSp>
        <p:nvCxnSpPr>
          <p:cNvPr id="49" name="Elbow Connector 48">
            <a:extLst>
              <a:ext uri="{FF2B5EF4-FFF2-40B4-BE49-F238E27FC236}">
                <a16:creationId xmlns:a16="http://schemas.microsoft.com/office/drawing/2014/main" id="{3BB9616B-D792-6BC6-CC95-6D46DE88EFA7}"/>
              </a:ext>
            </a:extLst>
          </p:cNvPr>
          <p:cNvCxnSpPr>
            <a:cxnSpLocks/>
            <a:stCxn id="10" idx="0"/>
            <a:endCxn id="13" idx="1"/>
          </p:cNvCxnSpPr>
          <p:nvPr/>
        </p:nvCxnSpPr>
        <p:spPr>
          <a:xfrm rot="5400000" flipH="1" flipV="1">
            <a:off x="4615325" y="768415"/>
            <a:ext cx="2586798" cy="4781170"/>
          </a:xfrm>
          <a:prstGeom prst="bentConnector2">
            <a:avLst/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602C397A-6B36-FAA8-6E39-45110BF192DC}"/>
              </a:ext>
            </a:extLst>
          </p:cNvPr>
          <p:cNvSpPr txBox="1"/>
          <p:nvPr/>
        </p:nvSpPr>
        <p:spPr>
          <a:xfrm>
            <a:off x="5510327" y="3051744"/>
            <a:ext cx="1156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4. Commit</a:t>
            </a:r>
          </a:p>
        </p:txBody>
      </p:sp>
    </p:spTree>
    <p:extLst>
      <p:ext uri="{BB962C8B-B14F-4D97-AF65-F5344CB8AC3E}">
        <p14:creationId xmlns:p14="http://schemas.microsoft.com/office/powerpoint/2010/main" val="3634467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>
            <a:extLst>
              <a:ext uri="{FF2B5EF4-FFF2-40B4-BE49-F238E27FC236}">
                <a16:creationId xmlns:a16="http://schemas.microsoft.com/office/drawing/2014/main" id="{E45416BF-8F78-D942-850F-159F32793ABE}"/>
              </a:ext>
            </a:extLst>
          </p:cNvPr>
          <p:cNvSpPr/>
          <p:nvPr/>
        </p:nvSpPr>
        <p:spPr>
          <a:xfrm>
            <a:off x="3935792" y="292240"/>
            <a:ext cx="7732643" cy="6240521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A9DB59F-A2EB-164B-9024-CA6EBD48F984}"/>
              </a:ext>
            </a:extLst>
          </p:cNvPr>
          <p:cNvGrpSpPr/>
          <p:nvPr/>
        </p:nvGrpSpPr>
        <p:grpSpPr>
          <a:xfrm>
            <a:off x="8299309" y="1467707"/>
            <a:ext cx="1384800" cy="1384800"/>
            <a:chOff x="7955087" y="2334676"/>
            <a:chExt cx="1384800" cy="1384800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292F2DF9-E713-7447-8A59-1065F2E8A0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59887" y="2639476"/>
              <a:ext cx="1080000" cy="1080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A9CEF117-B63E-8D4E-9799-AD94D713C79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07487" y="2487076"/>
              <a:ext cx="1080000" cy="108000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D3F49C99-E04F-BF4D-9C98-8BB9418A65F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55087" y="2334676"/>
              <a:ext cx="1080000" cy="1080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Org2</a:t>
              </a:r>
            </a:p>
            <a:p>
              <a:pPr algn="ctr"/>
              <a:r>
                <a:rPr lang="en-US" sz="1600" dirty="0"/>
                <a:t>Peer</a:t>
              </a: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426A493E-4618-AA4B-BF43-6B6EB9B82487}"/>
              </a:ext>
            </a:extLst>
          </p:cNvPr>
          <p:cNvSpPr>
            <a:spLocks noChangeAspect="1"/>
          </p:cNvSpPr>
          <p:nvPr/>
        </p:nvSpPr>
        <p:spPr>
          <a:xfrm>
            <a:off x="565347" y="3760919"/>
            <a:ext cx="1410896" cy="10800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Client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A62014B-A30E-F240-A0E8-61613030F6DC}"/>
              </a:ext>
            </a:extLst>
          </p:cNvPr>
          <p:cNvGrpSpPr/>
          <p:nvPr/>
        </p:nvGrpSpPr>
        <p:grpSpPr>
          <a:xfrm>
            <a:off x="5612638" y="1464238"/>
            <a:ext cx="1384800" cy="1384800"/>
            <a:chOff x="5941175" y="2334677"/>
            <a:chExt cx="1384800" cy="1384800"/>
          </a:xfrm>
        </p:grpSpPr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E0463A9B-5CD3-0F44-9477-CFC11614A4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45975" y="2639477"/>
              <a:ext cx="1080000" cy="1080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DB4B3480-AB1F-A54D-A7EE-4BEDB2356BA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93575" y="2487077"/>
              <a:ext cx="1080000" cy="108000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03C3ECA6-066E-3D48-87E4-8D13BA36CB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41175" y="2334677"/>
              <a:ext cx="1080000" cy="1080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Org1</a:t>
              </a:r>
            </a:p>
            <a:p>
              <a:pPr algn="ctr"/>
              <a:r>
                <a:rPr lang="en-US" sz="1600" dirty="0"/>
                <a:t>Peer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856E510-93C7-E14F-9DF1-E3F4BD5539DD}"/>
              </a:ext>
            </a:extLst>
          </p:cNvPr>
          <p:cNvGrpSpPr/>
          <p:nvPr/>
        </p:nvGrpSpPr>
        <p:grpSpPr>
          <a:xfrm>
            <a:off x="8299309" y="3760919"/>
            <a:ext cx="1384800" cy="1384800"/>
            <a:chOff x="9969000" y="5052489"/>
            <a:chExt cx="1384800" cy="1384800"/>
          </a:xfrm>
        </p:grpSpPr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077612C6-F560-8943-A344-88AF6B4A711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273800" y="5357289"/>
              <a:ext cx="1080000" cy="1080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3DA57850-5EE1-344F-9AE0-26DE2B8CE3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21400" y="5204889"/>
              <a:ext cx="1080000" cy="108000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F70A0A75-ACD7-A54B-8816-FFBD26484B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969000" y="5052489"/>
              <a:ext cx="1080000" cy="1080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/>
                <a:t>Orderer</a:t>
              </a:r>
              <a:endParaRPr lang="en-US" sz="1600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06D603E-FA4C-AE4C-B48A-D82117AD6809}"/>
              </a:ext>
            </a:extLst>
          </p:cNvPr>
          <p:cNvCxnSpPr>
            <a:cxnSpLocks/>
            <a:stCxn id="13" idx="2"/>
            <a:endCxn id="10" idx="7"/>
          </p:cNvCxnSpPr>
          <p:nvPr/>
        </p:nvCxnSpPr>
        <p:spPr>
          <a:xfrm flipH="1">
            <a:off x="1769622" y="2544238"/>
            <a:ext cx="4383016" cy="1374843"/>
          </a:xfrm>
          <a:prstGeom prst="line">
            <a:avLst/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5C8E69-B982-2445-A6E9-93CA035F0163}"/>
              </a:ext>
            </a:extLst>
          </p:cNvPr>
          <p:cNvCxnSpPr>
            <a:cxnSpLocks/>
            <a:stCxn id="9" idx="2"/>
            <a:endCxn id="10" idx="7"/>
          </p:cNvCxnSpPr>
          <p:nvPr/>
        </p:nvCxnSpPr>
        <p:spPr>
          <a:xfrm flipH="1">
            <a:off x="1769622" y="2547707"/>
            <a:ext cx="7069687" cy="1371374"/>
          </a:xfrm>
          <a:prstGeom prst="line">
            <a:avLst/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D19869C-6296-D84F-B60F-6175EF2F912D}"/>
              </a:ext>
            </a:extLst>
          </p:cNvPr>
          <p:cNvCxnSpPr>
            <a:cxnSpLocks/>
            <a:stCxn id="10" idx="6"/>
            <a:endCxn id="16" idx="1"/>
          </p:cNvCxnSpPr>
          <p:nvPr/>
        </p:nvCxnSpPr>
        <p:spPr>
          <a:xfrm>
            <a:off x="1976243" y="4300919"/>
            <a:ext cx="6323066" cy="0"/>
          </a:xfrm>
          <a:prstGeom prst="line">
            <a:avLst/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D21FD99-F3A6-F147-F1F3-B1B14E9E1168}"/>
              </a:ext>
            </a:extLst>
          </p:cNvPr>
          <p:cNvSpPr txBox="1"/>
          <p:nvPr/>
        </p:nvSpPr>
        <p:spPr>
          <a:xfrm>
            <a:off x="2446875" y="713069"/>
            <a:ext cx="117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Endorse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FCAEBAC-3EBE-51F9-B97C-382DC7EDE56A}"/>
              </a:ext>
            </a:extLst>
          </p:cNvPr>
          <p:cNvSpPr txBox="1"/>
          <p:nvPr/>
        </p:nvSpPr>
        <p:spPr>
          <a:xfrm>
            <a:off x="2446875" y="4351453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Submit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39A4CF0-06D2-CFBB-902D-5FB36CDC43DE}"/>
              </a:ext>
            </a:extLst>
          </p:cNvPr>
          <p:cNvCxnSpPr>
            <a:cxnSpLocks/>
            <a:stCxn id="16" idx="0"/>
            <a:endCxn id="9" idx="2"/>
          </p:cNvCxnSpPr>
          <p:nvPr/>
        </p:nvCxnSpPr>
        <p:spPr>
          <a:xfrm flipV="1">
            <a:off x="8839309" y="2547707"/>
            <a:ext cx="0" cy="1213212"/>
          </a:xfrm>
          <a:prstGeom prst="line">
            <a:avLst/>
          </a:prstGeom>
          <a:ln w="38100">
            <a:solidFill>
              <a:schemeClr val="accent6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4C38F3A-725F-404B-2DA9-E715A0D6D6A5}"/>
              </a:ext>
            </a:extLst>
          </p:cNvPr>
          <p:cNvCxnSpPr>
            <a:cxnSpLocks/>
            <a:stCxn id="16" idx="0"/>
            <a:endCxn id="13" idx="2"/>
          </p:cNvCxnSpPr>
          <p:nvPr/>
        </p:nvCxnSpPr>
        <p:spPr>
          <a:xfrm flipH="1" flipV="1">
            <a:off x="6152638" y="2544238"/>
            <a:ext cx="2686671" cy="1216681"/>
          </a:xfrm>
          <a:prstGeom prst="line">
            <a:avLst/>
          </a:prstGeom>
          <a:ln w="38100">
            <a:solidFill>
              <a:schemeClr val="accent6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E95C9B42-A66D-7720-CC3A-3D15B5C58600}"/>
              </a:ext>
            </a:extLst>
          </p:cNvPr>
          <p:cNvSpPr txBox="1"/>
          <p:nvPr/>
        </p:nvSpPr>
        <p:spPr>
          <a:xfrm>
            <a:off x="8871382" y="3239187"/>
            <a:ext cx="1382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3. Distribute</a:t>
            </a:r>
          </a:p>
        </p:txBody>
      </p:sp>
      <p:cxnSp>
        <p:nvCxnSpPr>
          <p:cNvPr id="49" name="Elbow Connector 48">
            <a:extLst>
              <a:ext uri="{FF2B5EF4-FFF2-40B4-BE49-F238E27FC236}">
                <a16:creationId xmlns:a16="http://schemas.microsoft.com/office/drawing/2014/main" id="{3BB9616B-D792-6BC6-CC95-6D46DE88EFA7}"/>
              </a:ext>
            </a:extLst>
          </p:cNvPr>
          <p:cNvCxnSpPr>
            <a:stCxn id="10" idx="0"/>
            <a:endCxn id="13" idx="0"/>
          </p:cNvCxnSpPr>
          <p:nvPr/>
        </p:nvCxnSpPr>
        <p:spPr>
          <a:xfrm rot="5400000" flipH="1" flipV="1">
            <a:off x="2563376" y="171658"/>
            <a:ext cx="2296681" cy="4881843"/>
          </a:xfrm>
          <a:prstGeom prst="bentConnector3">
            <a:avLst>
              <a:gd name="adj1" fmla="val 115124"/>
            </a:avLst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>
            <a:extLst>
              <a:ext uri="{FF2B5EF4-FFF2-40B4-BE49-F238E27FC236}">
                <a16:creationId xmlns:a16="http://schemas.microsoft.com/office/drawing/2014/main" id="{F77F1CA6-55E6-485C-DFC9-B25F5CE70D18}"/>
              </a:ext>
            </a:extLst>
          </p:cNvPr>
          <p:cNvCxnSpPr>
            <a:cxnSpLocks/>
            <a:stCxn id="10" idx="0"/>
            <a:endCxn id="9" idx="0"/>
          </p:cNvCxnSpPr>
          <p:nvPr/>
        </p:nvCxnSpPr>
        <p:spPr>
          <a:xfrm rot="5400000" flipH="1" flipV="1">
            <a:off x="3908446" y="-1169944"/>
            <a:ext cx="2293212" cy="7568514"/>
          </a:xfrm>
          <a:prstGeom prst="bentConnector3">
            <a:avLst>
              <a:gd name="adj1" fmla="val 115665"/>
            </a:avLst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602C397A-6B36-FAA8-6E39-45110BF192DC}"/>
              </a:ext>
            </a:extLst>
          </p:cNvPr>
          <p:cNvSpPr txBox="1"/>
          <p:nvPr/>
        </p:nvSpPr>
        <p:spPr>
          <a:xfrm>
            <a:off x="5432141" y="3239187"/>
            <a:ext cx="1156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4. Commit</a:t>
            </a:r>
          </a:p>
        </p:txBody>
      </p:sp>
    </p:spTree>
    <p:extLst>
      <p:ext uri="{BB962C8B-B14F-4D97-AF65-F5344CB8AC3E}">
        <p14:creationId xmlns:p14="http://schemas.microsoft.com/office/powerpoint/2010/main" val="451688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>
            <a:extLst>
              <a:ext uri="{FF2B5EF4-FFF2-40B4-BE49-F238E27FC236}">
                <a16:creationId xmlns:a16="http://schemas.microsoft.com/office/drawing/2014/main" id="{E45416BF-8F78-D942-850F-159F32793ABE}"/>
              </a:ext>
            </a:extLst>
          </p:cNvPr>
          <p:cNvSpPr/>
          <p:nvPr/>
        </p:nvSpPr>
        <p:spPr>
          <a:xfrm>
            <a:off x="3935792" y="292240"/>
            <a:ext cx="7732643" cy="6240521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A9DB59F-A2EB-164B-9024-CA6EBD48F984}"/>
              </a:ext>
            </a:extLst>
          </p:cNvPr>
          <p:cNvGrpSpPr/>
          <p:nvPr/>
        </p:nvGrpSpPr>
        <p:grpSpPr>
          <a:xfrm>
            <a:off x="8299309" y="1467707"/>
            <a:ext cx="1384800" cy="1384800"/>
            <a:chOff x="7955087" y="2334676"/>
            <a:chExt cx="1384800" cy="1384800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292F2DF9-E713-7447-8A59-1065F2E8A0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59887" y="2639476"/>
              <a:ext cx="1080000" cy="1080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A9CEF117-B63E-8D4E-9799-AD94D713C79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07487" y="2487076"/>
              <a:ext cx="1080000" cy="108000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D3F49C99-E04F-BF4D-9C98-8BB9418A65F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55087" y="2334676"/>
              <a:ext cx="1080000" cy="1080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Org2</a:t>
              </a:r>
            </a:p>
            <a:p>
              <a:pPr algn="ctr"/>
              <a:r>
                <a:rPr lang="en-US" sz="1600" dirty="0"/>
                <a:t>Peer</a:t>
              </a: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426A493E-4618-AA4B-BF43-6B6EB9B82487}"/>
              </a:ext>
            </a:extLst>
          </p:cNvPr>
          <p:cNvSpPr>
            <a:spLocks noChangeAspect="1"/>
          </p:cNvSpPr>
          <p:nvPr/>
        </p:nvSpPr>
        <p:spPr>
          <a:xfrm>
            <a:off x="565347" y="3760919"/>
            <a:ext cx="1410896" cy="10800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Client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A62014B-A30E-F240-A0E8-61613030F6DC}"/>
              </a:ext>
            </a:extLst>
          </p:cNvPr>
          <p:cNvGrpSpPr/>
          <p:nvPr/>
        </p:nvGrpSpPr>
        <p:grpSpPr>
          <a:xfrm>
            <a:off x="5612638" y="1464238"/>
            <a:ext cx="1384800" cy="1384800"/>
            <a:chOff x="5941175" y="2334677"/>
            <a:chExt cx="1384800" cy="1384800"/>
          </a:xfrm>
        </p:grpSpPr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E0463A9B-5CD3-0F44-9477-CFC11614A4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45975" y="2639477"/>
              <a:ext cx="1080000" cy="1080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DB4B3480-AB1F-A54D-A7EE-4BEDB2356BA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93575" y="2487077"/>
              <a:ext cx="1080000" cy="108000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03C3ECA6-066E-3D48-87E4-8D13BA36CB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41175" y="2334677"/>
              <a:ext cx="1080000" cy="1080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Org1</a:t>
              </a:r>
            </a:p>
            <a:p>
              <a:pPr algn="ctr"/>
              <a:r>
                <a:rPr lang="en-US" sz="1600" dirty="0"/>
                <a:t>Peer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856E510-93C7-E14F-9DF1-E3F4BD5539DD}"/>
              </a:ext>
            </a:extLst>
          </p:cNvPr>
          <p:cNvGrpSpPr/>
          <p:nvPr/>
        </p:nvGrpSpPr>
        <p:grpSpPr>
          <a:xfrm>
            <a:off x="8299309" y="3760919"/>
            <a:ext cx="1384800" cy="1384800"/>
            <a:chOff x="9969000" y="5052489"/>
            <a:chExt cx="1384800" cy="1384800"/>
          </a:xfrm>
        </p:grpSpPr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077612C6-F560-8943-A344-88AF6B4A711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273800" y="5357289"/>
              <a:ext cx="1080000" cy="1080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3DA57850-5EE1-344F-9AE0-26DE2B8CE3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21400" y="5204889"/>
              <a:ext cx="1080000" cy="108000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F70A0A75-ACD7-A54B-8816-FFBD26484B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969000" y="5052489"/>
              <a:ext cx="1080000" cy="1080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/>
                <a:t>Orderer</a:t>
              </a:r>
              <a:endParaRPr lang="en-US" sz="1600" dirty="0"/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5C8E69-B982-2445-A6E9-93CA035F0163}"/>
              </a:ext>
            </a:extLst>
          </p:cNvPr>
          <p:cNvCxnSpPr>
            <a:cxnSpLocks/>
            <a:stCxn id="13" idx="2"/>
            <a:endCxn id="10" idx="6"/>
          </p:cNvCxnSpPr>
          <p:nvPr/>
        </p:nvCxnSpPr>
        <p:spPr>
          <a:xfrm flipH="1">
            <a:off x="1976243" y="2544238"/>
            <a:ext cx="4176395" cy="1756681"/>
          </a:xfrm>
          <a:prstGeom prst="line">
            <a:avLst/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D21FD99-F3A6-F147-F1F3-B1B14E9E1168}"/>
              </a:ext>
            </a:extLst>
          </p:cNvPr>
          <p:cNvSpPr txBox="1"/>
          <p:nvPr/>
        </p:nvSpPr>
        <p:spPr>
          <a:xfrm>
            <a:off x="2406800" y="739572"/>
            <a:ext cx="117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Endorse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FCAEBAC-3EBE-51F9-B97C-382DC7EDE56A}"/>
              </a:ext>
            </a:extLst>
          </p:cNvPr>
          <p:cNvSpPr txBox="1"/>
          <p:nvPr/>
        </p:nvSpPr>
        <p:spPr>
          <a:xfrm>
            <a:off x="2410315" y="1641316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Submit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39A4CF0-06D2-CFBB-902D-5FB36CDC43DE}"/>
              </a:ext>
            </a:extLst>
          </p:cNvPr>
          <p:cNvCxnSpPr>
            <a:cxnSpLocks/>
            <a:stCxn id="16" idx="0"/>
            <a:endCxn id="9" idx="2"/>
          </p:cNvCxnSpPr>
          <p:nvPr/>
        </p:nvCxnSpPr>
        <p:spPr>
          <a:xfrm flipV="1">
            <a:off x="8839309" y="2547707"/>
            <a:ext cx="0" cy="1213212"/>
          </a:xfrm>
          <a:prstGeom prst="line">
            <a:avLst/>
          </a:prstGeom>
          <a:ln w="38100">
            <a:solidFill>
              <a:schemeClr val="accent6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4C38F3A-725F-404B-2DA9-E715A0D6D6A5}"/>
              </a:ext>
            </a:extLst>
          </p:cNvPr>
          <p:cNvCxnSpPr>
            <a:cxnSpLocks/>
            <a:stCxn id="16" idx="0"/>
            <a:endCxn id="13" idx="2"/>
          </p:cNvCxnSpPr>
          <p:nvPr/>
        </p:nvCxnSpPr>
        <p:spPr>
          <a:xfrm flipH="1" flipV="1">
            <a:off x="6152638" y="2544238"/>
            <a:ext cx="2686671" cy="1216681"/>
          </a:xfrm>
          <a:prstGeom prst="line">
            <a:avLst/>
          </a:prstGeom>
          <a:ln w="38100">
            <a:solidFill>
              <a:schemeClr val="accent6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E95C9B42-A66D-7720-CC3A-3D15B5C58600}"/>
              </a:ext>
            </a:extLst>
          </p:cNvPr>
          <p:cNvSpPr txBox="1"/>
          <p:nvPr/>
        </p:nvSpPr>
        <p:spPr>
          <a:xfrm>
            <a:off x="8871382" y="3239187"/>
            <a:ext cx="1382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3. Distribute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02C397A-6B36-FAA8-6E39-45110BF192DC}"/>
              </a:ext>
            </a:extLst>
          </p:cNvPr>
          <p:cNvSpPr txBox="1"/>
          <p:nvPr/>
        </p:nvSpPr>
        <p:spPr>
          <a:xfrm>
            <a:off x="2406800" y="4112800"/>
            <a:ext cx="1156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4. Commit</a:t>
            </a:r>
          </a:p>
        </p:txBody>
      </p:sp>
      <p:cxnSp>
        <p:nvCxnSpPr>
          <p:cNvPr id="26" name="Elbow Connector 25">
            <a:extLst>
              <a:ext uri="{FF2B5EF4-FFF2-40B4-BE49-F238E27FC236}">
                <a16:creationId xmlns:a16="http://schemas.microsoft.com/office/drawing/2014/main" id="{C7A5D628-2F9A-4513-AF17-D82774DC7E56}"/>
              </a:ext>
            </a:extLst>
          </p:cNvPr>
          <p:cNvCxnSpPr>
            <a:cxnSpLocks/>
            <a:endCxn id="13" idx="0"/>
          </p:cNvCxnSpPr>
          <p:nvPr/>
        </p:nvCxnSpPr>
        <p:spPr>
          <a:xfrm flipV="1">
            <a:off x="1270795" y="1464238"/>
            <a:ext cx="4881843" cy="2296681"/>
          </a:xfrm>
          <a:prstGeom prst="bentConnector4">
            <a:avLst>
              <a:gd name="adj1" fmla="val -46"/>
              <a:gd name="adj2" fmla="val 115124"/>
            </a:avLst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A4FCDF20-5504-7D78-27A6-83839DE3658E}"/>
              </a:ext>
            </a:extLst>
          </p:cNvPr>
          <p:cNvCxnSpPr>
            <a:cxnSpLocks/>
            <a:stCxn id="10" idx="0"/>
          </p:cNvCxnSpPr>
          <p:nvPr/>
        </p:nvCxnSpPr>
        <p:spPr>
          <a:xfrm rot="5400000" flipH="1" flipV="1">
            <a:off x="2564722" y="713004"/>
            <a:ext cx="1753989" cy="4341843"/>
          </a:xfrm>
          <a:prstGeom prst="bentConnector2">
            <a:avLst/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>
            <a:extLst>
              <a:ext uri="{FF2B5EF4-FFF2-40B4-BE49-F238E27FC236}">
                <a16:creationId xmlns:a16="http://schemas.microsoft.com/office/drawing/2014/main" id="{AD6C60F7-38EF-1DA3-9F87-558C52B94FC3}"/>
              </a:ext>
            </a:extLst>
          </p:cNvPr>
          <p:cNvCxnSpPr>
            <a:cxnSpLocks/>
            <a:stCxn id="13" idx="2"/>
            <a:endCxn id="16" idx="1"/>
          </p:cNvCxnSpPr>
          <p:nvPr/>
        </p:nvCxnSpPr>
        <p:spPr>
          <a:xfrm rot="16200000" flipH="1">
            <a:off x="6347633" y="2349242"/>
            <a:ext cx="1756681" cy="2146671"/>
          </a:xfrm>
          <a:prstGeom prst="bentConnector2">
            <a:avLst/>
          </a:prstGeom>
          <a:ln w="38100">
            <a:solidFill>
              <a:schemeClr val="accent6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3B26E542-3D11-4E47-D48E-7DD57B5EB960}"/>
              </a:ext>
            </a:extLst>
          </p:cNvPr>
          <p:cNvSpPr txBox="1"/>
          <p:nvPr/>
        </p:nvSpPr>
        <p:spPr>
          <a:xfrm>
            <a:off x="6692638" y="3911901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Submit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953F2E3-BB25-20F2-CCF9-D502FF1E7E8B}"/>
              </a:ext>
            </a:extLst>
          </p:cNvPr>
          <p:cNvCxnSpPr>
            <a:cxnSpLocks/>
            <a:stCxn id="13" idx="3"/>
            <a:endCxn id="9" idx="1"/>
          </p:cNvCxnSpPr>
          <p:nvPr/>
        </p:nvCxnSpPr>
        <p:spPr>
          <a:xfrm>
            <a:off x="6692638" y="2004238"/>
            <a:ext cx="1606671" cy="3469"/>
          </a:xfrm>
          <a:prstGeom prst="line">
            <a:avLst/>
          </a:prstGeom>
          <a:ln w="38100">
            <a:solidFill>
              <a:schemeClr val="accent6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C937EDF8-0EC9-AD30-4106-5BDA5C0551BC}"/>
              </a:ext>
            </a:extLst>
          </p:cNvPr>
          <p:cNvSpPr txBox="1"/>
          <p:nvPr/>
        </p:nvSpPr>
        <p:spPr>
          <a:xfrm>
            <a:off x="6997438" y="1616638"/>
            <a:ext cx="117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Endorse</a:t>
            </a:r>
          </a:p>
        </p:txBody>
      </p:sp>
    </p:spTree>
    <p:extLst>
      <p:ext uri="{BB962C8B-B14F-4D97-AF65-F5344CB8AC3E}">
        <p14:creationId xmlns:p14="http://schemas.microsoft.com/office/powerpoint/2010/main" val="3166722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loud 36">
            <a:extLst>
              <a:ext uri="{FF2B5EF4-FFF2-40B4-BE49-F238E27FC236}">
                <a16:creationId xmlns:a16="http://schemas.microsoft.com/office/drawing/2014/main" id="{42084E1D-B73D-D996-B00B-73CD47574ABB}"/>
              </a:ext>
            </a:extLst>
          </p:cNvPr>
          <p:cNvSpPr/>
          <p:nvPr/>
        </p:nvSpPr>
        <p:spPr>
          <a:xfrm>
            <a:off x="3935792" y="292240"/>
            <a:ext cx="7732643" cy="6240521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26A493E-4618-AA4B-BF43-6B6EB9B82487}"/>
              </a:ext>
            </a:extLst>
          </p:cNvPr>
          <p:cNvSpPr>
            <a:spLocks noChangeAspect="1"/>
          </p:cNvSpPr>
          <p:nvPr/>
        </p:nvSpPr>
        <p:spPr>
          <a:xfrm>
            <a:off x="1444896" y="2631318"/>
            <a:ext cx="1410896" cy="10800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Client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03C3ECA6-066E-3D48-87E4-8D13BA36CBB9}"/>
              </a:ext>
            </a:extLst>
          </p:cNvPr>
          <p:cNvSpPr>
            <a:spLocks noChangeAspect="1"/>
          </p:cNvSpPr>
          <p:nvPr/>
        </p:nvSpPr>
        <p:spPr>
          <a:xfrm>
            <a:off x="8499358" y="2631318"/>
            <a:ext cx="1080000" cy="108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Gateway</a:t>
            </a:r>
          </a:p>
          <a:p>
            <a:pPr algn="ctr"/>
            <a:r>
              <a:rPr lang="en-US" sz="1600" dirty="0"/>
              <a:t>Peer2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5C8E69-B982-2445-A6E9-93CA035F0163}"/>
              </a:ext>
            </a:extLst>
          </p:cNvPr>
          <p:cNvCxnSpPr>
            <a:cxnSpLocks/>
            <a:stCxn id="10" idx="6"/>
            <a:endCxn id="18" idx="1"/>
          </p:cNvCxnSpPr>
          <p:nvPr/>
        </p:nvCxnSpPr>
        <p:spPr>
          <a:xfrm>
            <a:off x="2855792" y="3171318"/>
            <a:ext cx="2490947" cy="0"/>
          </a:xfrm>
          <a:prstGeom prst="line">
            <a:avLst/>
          </a:prstGeom>
          <a:ln w="38100">
            <a:solidFill>
              <a:schemeClr val="accent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4C38F3A-725F-404B-2DA9-E715A0D6D6A5}"/>
              </a:ext>
            </a:extLst>
          </p:cNvPr>
          <p:cNvCxnSpPr>
            <a:cxnSpLocks/>
            <a:stCxn id="18" idx="3"/>
            <a:endCxn id="13" idx="1"/>
          </p:cNvCxnSpPr>
          <p:nvPr/>
        </p:nvCxnSpPr>
        <p:spPr>
          <a:xfrm>
            <a:off x="6426739" y="3171318"/>
            <a:ext cx="2072619" cy="0"/>
          </a:xfrm>
          <a:prstGeom prst="line">
            <a:avLst/>
          </a:prstGeom>
          <a:ln w="38100">
            <a:solidFill>
              <a:schemeClr val="accent6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6B7ADC6-6164-952A-8007-801CAD62AA79}"/>
              </a:ext>
            </a:extLst>
          </p:cNvPr>
          <p:cNvSpPr>
            <a:spLocks noChangeAspect="1"/>
          </p:cNvSpPr>
          <p:nvPr/>
        </p:nvSpPr>
        <p:spPr>
          <a:xfrm>
            <a:off x="8499358" y="4132290"/>
            <a:ext cx="1080000" cy="108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Gateway</a:t>
            </a:r>
          </a:p>
          <a:p>
            <a:pPr algn="ctr"/>
            <a:r>
              <a:rPr lang="en-US" sz="1600" dirty="0"/>
              <a:t>Peer3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E3CE697D-3DEF-C581-1F11-E17DE2462D1E}"/>
              </a:ext>
            </a:extLst>
          </p:cNvPr>
          <p:cNvSpPr>
            <a:spLocks noChangeAspect="1"/>
          </p:cNvSpPr>
          <p:nvPr/>
        </p:nvSpPr>
        <p:spPr>
          <a:xfrm>
            <a:off x="8499358" y="1130346"/>
            <a:ext cx="1080000" cy="108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Gateway</a:t>
            </a:r>
          </a:p>
          <a:p>
            <a:pPr algn="ctr"/>
            <a:r>
              <a:rPr lang="en-US" sz="1600" dirty="0"/>
              <a:t>Peer1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ADAE6E8E-2100-DE0B-2DAF-17A89287B677}"/>
              </a:ext>
            </a:extLst>
          </p:cNvPr>
          <p:cNvSpPr>
            <a:spLocks noChangeAspect="1"/>
          </p:cNvSpPr>
          <p:nvPr/>
        </p:nvSpPr>
        <p:spPr>
          <a:xfrm>
            <a:off x="5346739" y="2631318"/>
            <a:ext cx="1080000" cy="1080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Ingress /</a:t>
            </a:r>
          </a:p>
          <a:p>
            <a:pPr algn="ctr"/>
            <a:r>
              <a:rPr lang="en-US" sz="1600" dirty="0"/>
              <a:t>Load</a:t>
            </a:r>
          </a:p>
          <a:p>
            <a:pPr algn="ctr"/>
            <a:r>
              <a:rPr lang="en-US" sz="1600" dirty="0"/>
              <a:t>Balancer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1E4509C-055F-FF48-9FEF-D69EB94D0A77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6426739" y="3171318"/>
            <a:ext cx="2072619" cy="1500972"/>
          </a:xfrm>
          <a:prstGeom prst="line">
            <a:avLst/>
          </a:prstGeom>
          <a:ln w="38100">
            <a:solidFill>
              <a:schemeClr val="accent6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C3CBB4F-A80F-F800-E7F9-8BC938701D03}"/>
              </a:ext>
            </a:extLst>
          </p:cNvPr>
          <p:cNvCxnSpPr>
            <a:cxnSpLocks/>
            <a:stCxn id="18" idx="3"/>
            <a:endCxn id="17" idx="1"/>
          </p:cNvCxnSpPr>
          <p:nvPr/>
        </p:nvCxnSpPr>
        <p:spPr>
          <a:xfrm flipV="1">
            <a:off x="6426739" y="1670346"/>
            <a:ext cx="2072619" cy="1500972"/>
          </a:xfrm>
          <a:prstGeom prst="line">
            <a:avLst/>
          </a:prstGeom>
          <a:ln w="38100">
            <a:solidFill>
              <a:schemeClr val="accent6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54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86</Words>
  <Application>Microsoft Macintosh PowerPoint</Application>
  <PresentationFormat>Widescreen</PresentationFormat>
  <Paragraphs>47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Lewis1</dc:creator>
  <cp:lastModifiedBy>Mark Lewis1</cp:lastModifiedBy>
  <cp:revision>5</cp:revision>
  <dcterms:created xsi:type="dcterms:W3CDTF">2022-08-11T14:36:28Z</dcterms:created>
  <dcterms:modified xsi:type="dcterms:W3CDTF">2022-08-12T12:58:56Z</dcterms:modified>
</cp:coreProperties>
</file>